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8" r:id="rId6"/>
    <p:sldId id="259" r:id="rId7"/>
    <p:sldId id="261" r:id="rId8"/>
    <p:sldId id="260"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19" autoAdjust="0"/>
  </p:normalViewPr>
  <p:slideViewPr>
    <p:cSldViewPr snapToGrid="0">
      <p:cViewPr varScale="1">
        <p:scale>
          <a:sx n="68" d="100"/>
          <a:sy n="68" d="100"/>
        </p:scale>
        <p:origin x="81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70FD8F-0050-42E3-8B3A-6ED7CFB9852E}" type="doc">
      <dgm:prSet loTypeId="urn:microsoft.com/office/officeart/2016/7/layout/RoundedRectangleTimeline" loCatId="process" qsTypeId="urn:microsoft.com/office/officeart/2005/8/quickstyle/simple1" qsCatId="simple" csTypeId="urn:microsoft.com/office/officeart/2005/8/colors/accent1_3" csCatId="accent1" phldr="1"/>
      <dgm:spPr/>
      <dgm:t>
        <a:bodyPr/>
        <a:lstStyle/>
        <a:p>
          <a:endParaRPr lang="en-US"/>
        </a:p>
      </dgm:t>
    </dgm:pt>
    <dgm:pt modelId="{AB52B3CC-6563-466D-BFC3-9B6B5AFA0881}" type="pres">
      <dgm:prSet presAssocID="{6A70FD8F-0050-42E3-8B3A-6ED7CFB9852E}" presName="Name0" presStyleCnt="0">
        <dgm:presLayoutVars>
          <dgm:chMax/>
          <dgm:chPref/>
          <dgm:animLvl val="lvl"/>
        </dgm:presLayoutVars>
      </dgm:prSet>
      <dgm:spPr/>
    </dgm:pt>
  </dgm:ptLst>
  <dgm:cxnLst>
    <dgm:cxn modelId="{84C67813-55CE-4EBC-9032-03BD847DC17E}" type="presOf" srcId="{6A70FD8F-0050-42E3-8B3A-6ED7CFB9852E}" destId="{AB52B3CC-6563-466D-BFC3-9B6B5AFA0881}" srcOrd="0" destOrd="0" presId="urn:microsoft.com/office/officeart/2016/7/layout/RoundedRectangle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jpg>
</file>

<file path=ppt/media/image5.jpg>
</file>

<file path=ppt/media/image6.jp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2/21/2023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2/21/2023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2/21/2023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2/21/2023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2/21/2023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2/21/2023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2/21/2023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2/21/2023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2/21/2023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2/21/2023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2/21/2023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2/21/2023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image" Target="../media/image2.png"/><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1020431"/>
            <a:ext cx="10993549" cy="1475013"/>
          </a:xfrm>
        </p:spPr>
        <p:txBody>
          <a:bodyPr>
            <a:normAutofit/>
          </a:bodyPr>
          <a:lstStyle/>
          <a:p>
            <a:r>
              <a:rPr lang="en-US" sz="4800" dirty="0"/>
              <a:t>WEEK 5 REPORT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2495445"/>
            <a:ext cx="10993546" cy="468233"/>
          </a:xfrm>
        </p:spPr>
        <p:txBody>
          <a:bodyPr>
            <a:normAutofit/>
          </a:bodyPr>
          <a:lstStyle/>
          <a:p>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6" name="Picture 5" descr="abstract image">
            <a:extLst>
              <a:ext uri="{FF2B5EF4-FFF2-40B4-BE49-F238E27FC236}">
                <a16:creationId xmlns:a16="http://schemas.microsoft.com/office/drawing/2014/main" id="{F1A8C364-94D4-4630-BAD0-78722F34705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 y="3081867"/>
            <a:ext cx="11260667" cy="3310466"/>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62972-3449-42D1-8185-B4BEFD52AB44}"/>
              </a:ext>
            </a:extLst>
          </p:cNvPr>
          <p:cNvSpPr>
            <a:spLocks noGrp="1"/>
          </p:cNvSpPr>
          <p:nvPr>
            <p:ph type="title"/>
          </p:nvPr>
        </p:nvSpPr>
        <p:spPr>
          <a:xfrm>
            <a:off x="581025" y="0"/>
            <a:ext cx="11029616" cy="1188720"/>
          </a:xfrm>
        </p:spPr>
        <p:txBody>
          <a:bodyPr/>
          <a:lstStyle/>
          <a:p>
            <a:r>
              <a:rPr lang="en-US" dirty="0"/>
              <a:t>STATIC TEST STAND</a:t>
            </a:r>
          </a:p>
        </p:txBody>
      </p:sp>
      <p:graphicFrame>
        <p:nvGraphicFramePr>
          <p:cNvPr id="4" name="Content Placeholder 2" descr="timeline">
            <a:extLst>
              <a:ext uri="{FF2B5EF4-FFF2-40B4-BE49-F238E27FC236}">
                <a16:creationId xmlns:a16="http://schemas.microsoft.com/office/drawing/2014/main" id="{FF3F0D82-0AA6-45C3-8367-955CBFA02ED6}"/>
              </a:ext>
            </a:extLst>
          </p:cNvPr>
          <p:cNvGraphicFramePr>
            <a:graphicFrameLocks noGrp="1"/>
          </p:cNvGraphicFramePr>
          <p:nvPr>
            <p:ph idx="1"/>
            <p:extLst>
              <p:ext uri="{D42A27DB-BD31-4B8C-83A1-F6EECF244321}">
                <p14:modId xmlns:p14="http://schemas.microsoft.com/office/powerpoint/2010/main" val="3622978116"/>
              </p:ext>
            </p:extLst>
          </p:nvPr>
        </p:nvGraphicFramePr>
        <p:xfrm>
          <a:off x="581024" y="1188720"/>
          <a:ext cx="11610975" cy="52261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3CEFA229-79D1-961E-6A73-20A8170842D4}"/>
              </a:ext>
            </a:extLst>
          </p:cNvPr>
          <p:cNvPicPr>
            <a:picLocks noChangeAspect="1"/>
          </p:cNvPicPr>
          <p:nvPr/>
        </p:nvPicPr>
        <p:blipFill rotWithShape="1">
          <a:blip r:embed="rId7"/>
          <a:srcRect t="6440" r="59154" b="8492"/>
          <a:stretch/>
        </p:blipFill>
        <p:spPr>
          <a:xfrm>
            <a:off x="7610674" y="705132"/>
            <a:ext cx="4290646" cy="5023935"/>
          </a:xfrm>
          <a:prstGeom prst="rect">
            <a:avLst/>
          </a:prstGeom>
        </p:spPr>
      </p:pic>
      <p:sp>
        <p:nvSpPr>
          <p:cNvPr id="8" name="TextBox 7">
            <a:extLst>
              <a:ext uri="{FF2B5EF4-FFF2-40B4-BE49-F238E27FC236}">
                <a16:creationId xmlns:a16="http://schemas.microsoft.com/office/drawing/2014/main" id="{F9D92B04-8F15-30A4-1F1B-FC7A6AF1ED84}"/>
              </a:ext>
            </a:extLst>
          </p:cNvPr>
          <p:cNvSpPr txBox="1"/>
          <p:nvPr/>
        </p:nvSpPr>
        <p:spPr>
          <a:xfrm>
            <a:off x="731520" y="1505243"/>
            <a:ext cx="4825218" cy="4801314"/>
          </a:xfrm>
          <a:prstGeom prst="rect">
            <a:avLst/>
          </a:prstGeom>
          <a:noFill/>
        </p:spPr>
        <p:txBody>
          <a:bodyPr wrap="square" rtlCol="0">
            <a:spAutoFit/>
          </a:bodyPr>
          <a:lstStyle/>
          <a:p>
            <a:r>
              <a:rPr lang="en-US" dirty="0"/>
              <a:t>Weight 14kg</a:t>
            </a:r>
          </a:p>
          <a:p>
            <a:r>
              <a:rPr lang="en-US" dirty="0"/>
              <a:t>Dimensions 85cm 50cm x 50cm</a:t>
            </a:r>
          </a:p>
          <a:p>
            <a:r>
              <a:rPr lang="en-US" dirty="0"/>
              <a:t>Disassembly</a:t>
            </a:r>
          </a:p>
          <a:p>
            <a:endParaRPr lang="en-US" dirty="0"/>
          </a:p>
          <a:p>
            <a:r>
              <a:rPr lang="en-US" dirty="0"/>
              <a:t>Fabrication</a:t>
            </a:r>
          </a:p>
          <a:p>
            <a:pPr marL="285750" indent="-285750">
              <a:buFont typeface="Arial" panose="020B0604020202020204" pitchFamily="34" charset="0"/>
              <a:buChar char="•"/>
            </a:pPr>
            <a:r>
              <a:rPr lang="en-US" dirty="0"/>
              <a:t>Welding </a:t>
            </a:r>
          </a:p>
          <a:p>
            <a:pPr marL="285750" indent="-285750">
              <a:buFont typeface="Arial" panose="020B0604020202020204" pitchFamily="34" charset="0"/>
              <a:buChar char="•"/>
            </a:pPr>
            <a:r>
              <a:rPr lang="en-US" dirty="0"/>
              <a:t>Grinding</a:t>
            </a:r>
          </a:p>
          <a:p>
            <a:pPr marL="285750" indent="-285750">
              <a:buFont typeface="Arial" panose="020B0604020202020204" pitchFamily="34" charset="0"/>
              <a:buChar char="•"/>
            </a:pPr>
            <a:r>
              <a:rPr lang="en-US" dirty="0"/>
              <a:t>Bolts and nuts assembly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r>
              <a:rPr lang="en-US" dirty="0"/>
              <a:t>Materials</a:t>
            </a:r>
          </a:p>
          <a:p>
            <a:pPr marL="285750" indent="-285750">
              <a:buFont typeface="Arial" panose="020B0604020202020204" pitchFamily="34" charset="0"/>
              <a:buChar char="•"/>
            </a:pPr>
            <a:r>
              <a:rPr lang="en-US" dirty="0"/>
              <a:t>Angle line</a:t>
            </a:r>
          </a:p>
          <a:p>
            <a:pPr marL="285750" indent="-285750">
              <a:buFont typeface="Arial" panose="020B0604020202020204" pitchFamily="34" charset="0"/>
              <a:buChar char="•"/>
            </a:pPr>
            <a:r>
              <a:rPr lang="en-US" dirty="0"/>
              <a:t>Aluminum tube</a:t>
            </a:r>
          </a:p>
          <a:p>
            <a:pPr marL="285750" indent="-285750">
              <a:buFont typeface="Arial" panose="020B0604020202020204" pitchFamily="34" charset="0"/>
              <a:buChar char="•"/>
            </a:pPr>
            <a:r>
              <a:rPr lang="en-US" dirty="0"/>
              <a:t>Square steel tubes</a:t>
            </a:r>
          </a:p>
          <a:p>
            <a:pPr marL="285750" indent="-285750">
              <a:buFont typeface="Arial" panose="020B0604020202020204" pitchFamily="34" charset="0"/>
              <a:buChar char="•"/>
            </a:pPr>
            <a:r>
              <a:rPr lang="en-US" dirty="0"/>
              <a:t>Bolts and nuts</a:t>
            </a:r>
          </a:p>
          <a:p>
            <a:endParaRPr lang="en-US" dirty="0"/>
          </a:p>
          <a:p>
            <a:pPr marL="285750" indent="-285750">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C050B4E3-1FF1-BD74-BFA7-2FE1A0FA2241}"/>
              </a:ext>
            </a:extLst>
          </p:cNvPr>
          <p:cNvPicPr>
            <a:picLocks noChangeAspect="1"/>
          </p:cNvPicPr>
          <p:nvPr/>
        </p:nvPicPr>
        <p:blipFill rotWithShape="1">
          <a:blip r:embed="rId8"/>
          <a:srcRect l="4766" t="4901" r="9534" b="8020"/>
          <a:stretch/>
        </p:blipFill>
        <p:spPr>
          <a:xfrm>
            <a:off x="4096346" y="968039"/>
            <a:ext cx="3993928" cy="2281598"/>
          </a:xfrm>
          <a:prstGeom prst="rect">
            <a:avLst/>
          </a:prstGeom>
        </p:spPr>
      </p:pic>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A117C-3004-9EB0-47E5-10299320CDBD}"/>
              </a:ext>
            </a:extLst>
          </p:cNvPr>
          <p:cNvSpPr>
            <a:spLocks noGrp="1"/>
          </p:cNvSpPr>
          <p:nvPr>
            <p:ph type="title"/>
          </p:nvPr>
        </p:nvSpPr>
        <p:spPr>
          <a:xfrm>
            <a:off x="398312" y="0"/>
            <a:ext cx="11029616" cy="1188720"/>
          </a:xfrm>
        </p:spPr>
        <p:txBody>
          <a:bodyPr/>
          <a:lstStyle/>
          <a:p>
            <a:r>
              <a:rPr lang="en-US" dirty="0"/>
              <a:t>LOADCELL</a:t>
            </a:r>
          </a:p>
        </p:txBody>
      </p:sp>
      <p:sp>
        <p:nvSpPr>
          <p:cNvPr id="3" name="Content Placeholder 2">
            <a:extLst>
              <a:ext uri="{FF2B5EF4-FFF2-40B4-BE49-F238E27FC236}">
                <a16:creationId xmlns:a16="http://schemas.microsoft.com/office/drawing/2014/main" id="{48DB2920-8D30-CC9D-0FE7-FE0B7D897DB7}"/>
              </a:ext>
            </a:extLst>
          </p:cNvPr>
          <p:cNvSpPr>
            <a:spLocks noGrp="1"/>
          </p:cNvSpPr>
          <p:nvPr>
            <p:ph idx="1"/>
          </p:nvPr>
        </p:nvSpPr>
        <p:spPr>
          <a:xfrm>
            <a:off x="398312" y="594360"/>
            <a:ext cx="11029615" cy="3634485"/>
          </a:xfrm>
        </p:spPr>
        <p:txBody>
          <a:bodyPr/>
          <a:lstStyle/>
          <a:p>
            <a:r>
              <a:rPr lang="en-US" dirty="0"/>
              <a:t>SPECIFICATIONS</a:t>
            </a:r>
          </a:p>
          <a:p>
            <a:r>
              <a:rPr lang="en-US" dirty="0"/>
              <a:t>Single point </a:t>
            </a:r>
          </a:p>
          <a:p>
            <a:r>
              <a:rPr lang="en-US" dirty="0"/>
              <a:t>500kg capacity</a:t>
            </a:r>
          </a:p>
          <a:p>
            <a:r>
              <a:rPr lang="en-US" dirty="0"/>
              <a:t>KSH 15000 + vat</a:t>
            </a:r>
          </a:p>
          <a:p>
            <a:endParaRPr lang="en-US" dirty="0"/>
          </a:p>
        </p:txBody>
      </p:sp>
      <p:pic>
        <p:nvPicPr>
          <p:cNvPr id="5" name="Picture 4">
            <a:extLst>
              <a:ext uri="{FF2B5EF4-FFF2-40B4-BE49-F238E27FC236}">
                <a16:creationId xmlns:a16="http://schemas.microsoft.com/office/drawing/2014/main" id="{0B71134E-0C99-7613-2982-4776181E4C80}"/>
              </a:ext>
            </a:extLst>
          </p:cNvPr>
          <p:cNvPicPr>
            <a:picLocks noChangeAspect="1"/>
          </p:cNvPicPr>
          <p:nvPr/>
        </p:nvPicPr>
        <p:blipFill>
          <a:blip r:embed="rId2"/>
          <a:stretch>
            <a:fillRect/>
          </a:stretch>
        </p:blipFill>
        <p:spPr>
          <a:xfrm>
            <a:off x="4121834" y="796778"/>
            <a:ext cx="4545916" cy="6061221"/>
          </a:xfrm>
          <a:prstGeom prst="rect">
            <a:avLst/>
          </a:prstGeom>
        </p:spPr>
      </p:pic>
    </p:spTree>
    <p:extLst>
      <p:ext uri="{BB962C8B-B14F-4D97-AF65-F5344CB8AC3E}">
        <p14:creationId xmlns:p14="http://schemas.microsoft.com/office/powerpoint/2010/main" val="45603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5D196-1B30-F447-42B3-F51F9DE32C37}"/>
              </a:ext>
            </a:extLst>
          </p:cNvPr>
          <p:cNvSpPr>
            <a:spLocks noGrp="1"/>
          </p:cNvSpPr>
          <p:nvPr>
            <p:ph type="title"/>
          </p:nvPr>
        </p:nvSpPr>
        <p:spPr>
          <a:xfrm>
            <a:off x="384244" y="0"/>
            <a:ext cx="11029616" cy="1188720"/>
          </a:xfrm>
        </p:spPr>
        <p:txBody>
          <a:bodyPr/>
          <a:lstStyle/>
          <a:p>
            <a:r>
              <a:rPr lang="en-US" dirty="0"/>
              <a:t>Propellant </a:t>
            </a:r>
            <a:r>
              <a:rPr lang="en-US" dirty="0" err="1"/>
              <a:t>moulds</a:t>
            </a:r>
            <a:endParaRPr lang="en-US" dirty="0"/>
          </a:p>
        </p:txBody>
      </p:sp>
      <p:pic>
        <p:nvPicPr>
          <p:cNvPr id="5" name="Content Placeholder 4">
            <a:extLst>
              <a:ext uri="{FF2B5EF4-FFF2-40B4-BE49-F238E27FC236}">
                <a16:creationId xmlns:a16="http://schemas.microsoft.com/office/drawing/2014/main" id="{1A3C95C7-9D7B-3B08-6741-E9B06E16F4F6}"/>
              </a:ext>
            </a:extLst>
          </p:cNvPr>
          <p:cNvPicPr>
            <a:picLocks noGrp="1" noChangeAspect="1"/>
          </p:cNvPicPr>
          <p:nvPr>
            <p:ph idx="1"/>
          </p:nvPr>
        </p:nvPicPr>
        <p:blipFill>
          <a:blip r:embed="rId2"/>
          <a:stretch>
            <a:fillRect/>
          </a:stretch>
        </p:blipFill>
        <p:spPr>
          <a:xfrm>
            <a:off x="4455717" y="977704"/>
            <a:ext cx="3280565" cy="4374087"/>
          </a:xfrm>
        </p:spPr>
      </p:pic>
      <p:pic>
        <p:nvPicPr>
          <p:cNvPr id="7" name="Picture 6">
            <a:extLst>
              <a:ext uri="{FF2B5EF4-FFF2-40B4-BE49-F238E27FC236}">
                <a16:creationId xmlns:a16="http://schemas.microsoft.com/office/drawing/2014/main" id="{D3216C18-B1D7-CC77-8F01-7D0F846C1148}"/>
              </a:ext>
            </a:extLst>
          </p:cNvPr>
          <p:cNvPicPr>
            <a:picLocks noChangeAspect="1"/>
          </p:cNvPicPr>
          <p:nvPr/>
        </p:nvPicPr>
        <p:blipFill>
          <a:blip r:embed="rId3"/>
          <a:stretch>
            <a:fillRect/>
          </a:stretch>
        </p:blipFill>
        <p:spPr>
          <a:xfrm>
            <a:off x="7856493" y="695868"/>
            <a:ext cx="3951263" cy="5268351"/>
          </a:xfrm>
          <a:prstGeom prst="rect">
            <a:avLst/>
          </a:prstGeom>
        </p:spPr>
      </p:pic>
      <p:sp>
        <p:nvSpPr>
          <p:cNvPr id="8" name="TextBox 7">
            <a:extLst>
              <a:ext uri="{FF2B5EF4-FFF2-40B4-BE49-F238E27FC236}">
                <a16:creationId xmlns:a16="http://schemas.microsoft.com/office/drawing/2014/main" id="{0E0C39F3-D2EC-27E4-8A17-8ACE0BB94031}"/>
              </a:ext>
            </a:extLst>
          </p:cNvPr>
          <p:cNvSpPr txBox="1"/>
          <p:nvPr/>
        </p:nvSpPr>
        <p:spPr>
          <a:xfrm>
            <a:off x="384244" y="1364566"/>
            <a:ext cx="3951262" cy="646331"/>
          </a:xfrm>
          <a:prstGeom prst="rect">
            <a:avLst/>
          </a:prstGeom>
          <a:noFill/>
        </p:spPr>
        <p:txBody>
          <a:bodyPr wrap="square" rtlCol="0">
            <a:spAutoFit/>
          </a:bodyPr>
          <a:lstStyle/>
          <a:p>
            <a:r>
              <a:rPr lang="en-US"/>
              <a:t>Liner – cardboard</a:t>
            </a:r>
          </a:p>
          <a:p>
            <a:endParaRPr lang="en-US"/>
          </a:p>
        </p:txBody>
      </p:sp>
    </p:spTree>
    <p:extLst>
      <p:ext uri="{BB962C8B-B14F-4D97-AF65-F5344CB8AC3E}">
        <p14:creationId xmlns:p14="http://schemas.microsoft.com/office/powerpoint/2010/main" val="21432514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100B9-DA21-8E96-337A-BDFB5C928F21}"/>
              </a:ext>
            </a:extLst>
          </p:cNvPr>
          <p:cNvSpPr>
            <a:spLocks noGrp="1"/>
          </p:cNvSpPr>
          <p:nvPr>
            <p:ph type="title"/>
          </p:nvPr>
        </p:nvSpPr>
        <p:spPr>
          <a:xfrm>
            <a:off x="398312" y="111313"/>
            <a:ext cx="11029616" cy="1188720"/>
          </a:xfrm>
        </p:spPr>
        <p:txBody>
          <a:bodyPr/>
          <a:lstStyle/>
          <a:p>
            <a:r>
              <a:rPr lang="en-US" dirty="0"/>
              <a:t>Aluminum casing</a:t>
            </a:r>
          </a:p>
        </p:txBody>
      </p:sp>
      <p:sp>
        <p:nvSpPr>
          <p:cNvPr id="3" name="Content Placeholder 2">
            <a:extLst>
              <a:ext uri="{FF2B5EF4-FFF2-40B4-BE49-F238E27FC236}">
                <a16:creationId xmlns:a16="http://schemas.microsoft.com/office/drawing/2014/main" id="{01BA057E-8836-6A39-5EF8-0E4072F509D6}"/>
              </a:ext>
            </a:extLst>
          </p:cNvPr>
          <p:cNvSpPr>
            <a:spLocks noGrp="1"/>
          </p:cNvSpPr>
          <p:nvPr>
            <p:ph idx="1"/>
          </p:nvPr>
        </p:nvSpPr>
        <p:spPr>
          <a:xfrm>
            <a:off x="398313" y="1463040"/>
            <a:ext cx="11029615" cy="2989660"/>
          </a:xfrm>
        </p:spPr>
        <p:txBody>
          <a:bodyPr>
            <a:normAutofit fontScale="92500" lnSpcReduction="20000"/>
          </a:bodyPr>
          <a:lstStyle/>
          <a:p>
            <a:r>
              <a:rPr lang="en-US" dirty="0"/>
              <a:t>ID 70mm</a:t>
            </a:r>
          </a:p>
          <a:p>
            <a:r>
              <a:rPr lang="en-US" dirty="0"/>
              <a:t>OD 75mm</a:t>
            </a:r>
          </a:p>
          <a:p>
            <a:r>
              <a:rPr lang="en-US" dirty="0"/>
              <a:t>Aluminum 6061-T6  /7075-T6</a:t>
            </a:r>
          </a:p>
          <a:p>
            <a:pPr marL="0" indent="0">
              <a:buNone/>
            </a:pPr>
            <a:endParaRPr lang="en-US" dirty="0"/>
          </a:p>
          <a:p>
            <a:pPr marL="0" indent="0">
              <a:buNone/>
            </a:pPr>
            <a:endParaRPr lang="en-US" dirty="0"/>
          </a:p>
          <a:p>
            <a:pPr marL="0" indent="0">
              <a:buNone/>
            </a:pPr>
            <a:r>
              <a:rPr lang="en-US" dirty="0"/>
              <a:t>Modern casements</a:t>
            </a:r>
          </a:p>
          <a:p>
            <a:r>
              <a:rPr lang="en-US" dirty="0"/>
              <a:t>ID 74mm</a:t>
            </a:r>
          </a:p>
          <a:p>
            <a:r>
              <a:rPr lang="en-US" dirty="0"/>
              <a:t>OD 77mm</a:t>
            </a:r>
          </a:p>
          <a:p>
            <a:endParaRPr lang="en-US" dirty="0"/>
          </a:p>
        </p:txBody>
      </p:sp>
    </p:spTree>
    <p:extLst>
      <p:ext uri="{BB962C8B-B14F-4D97-AF65-F5344CB8AC3E}">
        <p14:creationId xmlns:p14="http://schemas.microsoft.com/office/powerpoint/2010/main" val="605286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A4CCB-5C66-FD6E-6371-36CFF93F8391}"/>
              </a:ext>
            </a:extLst>
          </p:cNvPr>
          <p:cNvSpPr>
            <a:spLocks noGrp="1"/>
          </p:cNvSpPr>
          <p:nvPr>
            <p:ph type="title"/>
          </p:nvPr>
        </p:nvSpPr>
        <p:spPr>
          <a:xfrm>
            <a:off x="440515" y="0"/>
            <a:ext cx="11029616" cy="1188720"/>
          </a:xfrm>
        </p:spPr>
        <p:txBody>
          <a:bodyPr/>
          <a:lstStyle/>
          <a:p>
            <a:r>
              <a:rPr lang="en-US" dirty="0"/>
              <a:t>LAB </a:t>
            </a:r>
            <a:r>
              <a:rPr lang="en-US" dirty="0" err="1"/>
              <a:t>sCHEDULE</a:t>
            </a:r>
            <a:endParaRPr lang="en-US" dirty="0"/>
          </a:p>
        </p:txBody>
      </p:sp>
      <p:pic>
        <p:nvPicPr>
          <p:cNvPr id="5" name="Content Placeholder 4">
            <a:extLst>
              <a:ext uri="{FF2B5EF4-FFF2-40B4-BE49-F238E27FC236}">
                <a16:creationId xmlns:a16="http://schemas.microsoft.com/office/drawing/2014/main" id="{03254A71-1E76-814F-CDB1-EC3082EC8AC7}"/>
              </a:ext>
            </a:extLst>
          </p:cNvPr>
          <p:cNvPicPr>
            <a:picLocks noGrp="1" noChangeAspect="1"/>
          </p:cNvPicPr>
          <p:nvPr>
            <p:ph idx="1"/>
          </p:nvPr>
        </p:nvPicPr>
        <p:blipFill rotWithShape="1">
          <a:blip r:embed="rId2"/>
          <a:srcRect t="25377" r="40713" b="54492"/>
          <a:stretch/>
        </p:blipFill>
        <p:spPr>
          <a:xfrm>
            <a:off x="0" y="1188720"/>
            <a:ext cx="11470131" cy="2189721"/>
          </a:xfrm>
        </p:spPr>
      </p:pic>
    </p:spTree>
    <p:extLst>
      <p:ext uri="{BB962C8B-B14F-4D97-AF65-F5344CB8AC3E}">
        <p14:creationId xmlns:p14="http://schemas.microsoft.com/office/powerpoint/2010/main" val="3382950256"/>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{9E19E8F9-6B17-44C3-BAF7-757F7E39ACA8}tf33552983_win32</Template>
  <TotalTime>222</TotalTime>
  <Words>65</Words>
  <Application>Microsoft Office PowerPoint</Application>
  <PresentationFormat>Widescreen</PresentationFormat>
  <Paragraphs>34</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Franklin Gothic Book</vt:lpstr>
      <vt:lpstr>Franklin Gothic Demi</vt:lpstr>
      <vt:lpstr>Wingdings 2</vt:lpstr>
      <vt:lpstr>DividendVTI</vt:lpstr>
      <vt:lpstr>WEEK 5 REPORT</vt:lpstr>
      <vt:lpstr>STATIC TEST STAND</vt:lpstr>
      <vt:lpstr>LOADCELL</vt:lpstr>
      <vt:lpstr>Propellant moulds</vt:lpstr>
      <vt:lpstr>Aluminum casing</vt:lpstr>
      <vt:lpstr>LAB sCHEDULE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WEEK 5 REPORT</dc:title>
  <dc:creator>Bruce kiplagat</dc:creator>
  <cp:lastModifiedBy>Bruce kiplagat</cp:lastModifiedBy>
  <cp:revision>2</cp:revision>
  <dcterms:created xsi:type="dcterms:W3CDTF">2023-02-22T03:18:46Z</dcterms:created>
  <dcterms:modified xsi:type="dcterms:W3CDTF">2023-02-22T07:01:26Z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